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5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533531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7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858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687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0949217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1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22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57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80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37103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91114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1B97248-1B33-451A-91A8-3FF396352FE5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116B66C-0BB4-41B8-8742-737E1F40CDA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03079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4294967295" orient="horz" pos="136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696">
          <p15:clr>
            <a:srgbClr val="F26B43"/>
          </p15:clr>
        </p15:guide>
        <p15:guide id="4294967295" orient="horz" pos="432">
          <p15:clr>
            <a:srgbClr val="F26B43"/>
          </p15:clr>
        </p15:guide>
        <p15:guide id="4294967295" orient="horz" pos="1512">
          <p15:clr>
            <a:srgbClr val="F26B43"/>
          </p15:clr>
        </p15:guide>
        <p15:guide id="4294967295" pos="6912">
          <p15:clr>
            <a:srgbClr val="F26B43"/>
          </p15:clr>
        </p15:guide>
        <p15:guide id="4294967295" pos="936">
          <p15:clr>
            <a:srgbClr val="F26B43"/>
          </p15:clr>
        </p15:guide>
        <p15:guide id="4294967295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78901" y="1433015"/>
            <a:ext cx="8361229" cy="1716686"/>
          </a:xfrm>
        </p:spPr>
        <p:txBody>
          <a:bodyPr/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 of Noise Pollution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9088" y="3301187"/>
            <a:ext cx="6831673" cy="1598360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Department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Soil Science</a:t>
            </a:r>
          </a:p>
          <a:p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475" y="222890"/>
            <a:ext cx="2797791" cy="200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13" y="4517409"/>
            <a:ext cx="2844658" cy="211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348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374" y="863221"/>
            <a:ext cx="9601200" cy="1485900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 of Noise Pollution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8895" y="1815152"/>
            <a:ext cx="9601200" cy="4393442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following steps and stages from generation of noise till it reaches and effects a receiver: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Propagation of noise from certain source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Traveling of noise from certain path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Receiving of Voice by a receiver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of Noise on a receiver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839" y="4139797"/>
            <a:ext cx="3098041" cy="200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243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3362" y="1105469"/>
            <a:ext cx="9601200" cy="5389728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regards to control measure, the above stages can be grouped as under: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of Noise source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 control along transmission path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Protection of a receiver from noise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 of noise on a receiver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Image result for control of noise pollu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066" y="3894137"/>
            <a:ext cx="3098041" cy="200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572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713" y="303662"/>
            <a:ext cx="9601200" cy="870045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 of Noise Source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6065" y="1241945"/>
            <a:ext cx="9601200" cy="54591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followings steps can be adopted to control noise at its source: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Reduce noise from exhaust by providing quality silencers and mufflers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Reduce speed of vehicles to minimize all sorts of noise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Reduce leakage of noise from industrial and all other noise generating plants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should talk with low and soft voice with others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Shouting and talking with loud should be discouraged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of audio/video should be discouraged at public places to avoid disturbance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of loudspeaker should be minimized except for the most essential events, but it must be for a shortest period of time</a:t>
            </a:r>
          </a:p>
          <a:p>
            <a:pPr>
              <a:lnSpc>
                <a:spcPct val="15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0352" y="100060"/>
            <a:ext cx="2938818" cy="200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194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1475" y="303662"/>
            <a:ext cx="9601200" cy="965580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Noise control along transmission path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8771" y="1337479"/>
            <a:ext cx="9601200" cy="5199797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absorb the sounds along transmission path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deflect the sound by placing deflectors along the transmission path to certain other direction to protect thick population from noise pollution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Enclosing sound producing materials in an appropriate covers to minimize transmission of noise to a receiver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Construction of high walls between highly noise polluted areas and residential areas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Plantation of trees and shrubs along the roads and railways lines and around industrial complexes, as trees are excellent absorbers of noise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Broad leaves trees absorb more dust and smoke and provide shade to workers and pedestrians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259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6627" y="2313295"/>
            <a:ext cx="7267433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THANK YOU!</a:t>
            </a:r>
            <a:endParaRPr lang="en-US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Image result for control of noise pollution clipar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464" y="3224235"/>
            <a:ext cx="168592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control of noise pollution clipar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392" y="3169644"/>
            <a:ext cx="168592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77567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69</TotalTime>
  <Words>296</Words>
  <Application>Microsoft Office PowerPoint</Application>
  <PresentationFormat>Custom</PresentationFormat>
  <Paragraphs>30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Crop</vt:lpstr>
      <vt:lpstr>Control of Noise Pollution</vt:lpstr>
      <vt:lpstr>Control of Noise Pollution</vt:lpstr>
      <vt:lpstr>PowerPoint Presentation</vt:lpstr>
      <vt:lpstr>Control of Noise Source</vt:lpstr>
      <vt:lpstr>Noise control along transmission path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 of Noise Pollution</dc:title>
  <dc:creator>Syeda</dc:creator>
  <cp:lastModifiedBy>Dr. Fakhar U Zaman</cp:lastModifiedBy>
  <cp:revision>9</cp:revision>
  <dcterms:created xsi:type="dcterms:W3CDTF">2019-05-19T16:41:26Z</dcterms:created>
  <dcterms:modified xsi:type="dcterms:W3CDTF">2020-03-26T16:19:23Z</dcterms:modified>
</cp:coreProperties>
</file>